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442" r:id="rId3"/>
    <p:sldId id="443" r:id="rId4"/>
    <p:sldId id="444" r:id="rId5"/>
    <p:sldId id="441" r:id="rId6"/>
    <p:sldId id="445" r:id="rId7"/>
    <p:sldId id="446" r:id="rId8"/>
    <p:sldId id="447" r:id="rId9"/>
    <p:sldId id="423" r:id="rId10"/>
    <p:sldId id="448" r:id="rId11"/>
    <p:sldId id="40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sd.multiurok.ru/html/2019/04/10/s_5caddee471a4b/1136336_1.png" TargetMode="External"/><Relationship Id="rId2" Type="http://schemas.openxmlformats.org/officeDocument/2006/relationships/hyperlink" Target="https://content.foto.my.mail.ru/mail/elizarovfmila1947/_blogs/i-940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be-BY" sz="7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29</a:t>
            </a:r>
            <a:r>
              <a:rPr lang="be-BY" sz="7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be-BY" sz="7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Гарадскі транспарт</a:t>
            </a:r>
            <a:endParaRPr lang="be-BY" sz="7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57082-7865-28F0-11B7-07869F18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Праверце адказы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EAD7E7-153F-BCB8-34BD-5AE54961E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e-BY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Б) В) Г</a:t>
            </a:r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Wingdings 2"/>
              <a:buAutoNum type="arabicPeriod"/>
            </a:pPr>
            <a:r>
              <a:rPr lang="be-BY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А) Б) В) Г</a:t>
            </a:r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Wingdings 2"/>
              <a:buAutoNum type="arabicPeriod"/>
            </a:pPr>
            <a:r>
              <a:rPr lang="be-BY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А) Б) В) Г</a:t>
            </a:r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Wingdings 2"/>
              <a:buAutoNum type="arabicPeriod"/>
            </a:pPr>
            <a:r>
              <a:rPr lang="be-BY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А) Б) В) Г</a:t>
            </a:r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Wingdings 2"/>
              <a:buAutoNum type="arabicPeriod"/>
            </a:pPr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e-BY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Б) В) Г)</a:t>
            </a:r>
            <a:endParaRPr lang="be-BY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F06605-F606-70B6-6041-D0E2DA3853DD}"/>
              </a:ext>
            </a:extLst>
          </p:cNvPr>
          <p:cNvSpPr/>
          <p:nvPr/>
        </p:nvSpPr>
        <p:spPr>
          <a:xfrm>
            <a:off x="2731274" y="1988840"/>
            <a:ext cx="155269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512AD1A-844E-5D6F-FCB7-15C6D92D6F10}"/>
              </a:ext>
            </a:extLst>
          </p:cNvPr>
          <p:cNvSpPr/>
          <p:nvPr/>
        </p:nvSpPr>
        <p:spPr>
          <a:xfrm>
            <a:off x="4932040" y="2852936"/>
            <a:ext cx="792088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B3D307A-9685-F4B5-A41D-57E1B8A63797}"/>
              </a:ext>
            </a:extLst>
          </p:cNvPr>
          <p:cNvSpPr/>
          <p:nvPr/>
        </p:nvSpPr>
        <p:spPr>
          <a:xfrm>
            <a:off x="4932040" y="3789040"/>
            <a:ext cx="792088" cy="773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D21761-8006-E61F-210F-B22CACD5B786}"/>
              </a:ext>
            </a:extLst>
          </p:cNvPr>
          <p:cNvSpPr/>
          <p:nvPr/>
        </p:nvSpPr>
        <p:spPr>
          <a:xfrm>
            <a:off x="6588224" y="4725144"/>
            <a:ext cx="792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517D433-BE03-F25E-1C77-3A282AB6BA3C}"/>
              </a:ext>
            </a:extLst>
          </p:cNvPr>
          <p:cNvSpPr/>
          <p:nvPr/>
        </p:nvSpPr>
        <p:spPr>
          <a:xfrm>
            <a:off x="1043608" y="5589240"/>
            <a:ext cx="79208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96470A9-3140-6E01-5637-BA45223126B0}"/>
              </a:ext>
            </a:extLst>
          </p:cNvPr>
          <p:cNvSpPr/>
          <p:nvPr/>
        </p:nvSpPr>
        <p:spPr>
          <a:xfrm>
            <a:off x="2699792" y="5613709"/>
            <a:ext cx="79208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1AECC1D-4873-8D7C-409D-8BB787C2B9F0}"/>
              </a:ext>
            </a:extLst>
          </p:cNvPr>
          <p:cNvSpPr/>
          <p:nvPr/>
        </p:nvSpPr>
        <p:spPr>
          <a:xfrm>
            <a:off x="4932040" y="5589240"/>
            <a:ext cx="792088" cy="773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836712"/>
            <a:ext cx="8534182" cy="259228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правілы паводзін на маршрутным прыпынку выконваеце вы?</a:t>
            </a:r>
          </a:p>
          <a:p>
            <a:pPr marL="514350" indent="-514350" algn="just">
              <a:buAutoNum type="arabicPeriod"/>
            </a:pP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фразеалагізм можна прымяніць </a:t>
            </a: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складзеных сёння правілаў</a:t>
            </a: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e-B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85762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Спіс выкарыстаных крыніц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2575188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з беларус. і рус. мовамі навучання / Т. Ю. Аброськіна. — Мінск : Сэр-Віт, 2023. — 104 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з беларус</a:t>
            </a:r>
            <a:r>
              <a:rPr lang="be-B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рус. мовамі навучання / Т. Ю. Аброськіна. — Мінск : Сэр-Віт, 2023. — 72 с.</a:t>
            </a:r>
          </a:p>
          <a:p>
            <a:pPr marL="342900" indent="-342900">
              <a:buFont typeface="Wingdings 2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Электронны рэсурс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Рэжым </a:t>
            </a: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доступу: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be-BY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content</a:t>
            </a:r>
            <a:r>
              <a:rPr lang="be-BY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foto</a:t>
            </a:r>
            <a:r>
              <a:rPr lang="be-BY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my</a:t>
            </a:r>
            <a:r>
              <a:rPr lang="be-BY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be-BY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be-BY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be-BY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elizarovfmila</a:t>
            </a:r>
            <a:r>
              <a:rPr lang="be-BY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1947/_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blogs</a:t>
            </a:r>
            <a:r>
              <a:rPr lang="be-BY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</a:t>
            </a:r>
            <a:r>
              <a:rPr lang="be-BY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-9405.</a:t>
            </a:r>
            <a:r>
              <a:rPr lang="ru-RU" sz="14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jpg</a:t>
            </a:r>
            <a:r>
              <a:rPr lang="ru-RU" sz="1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ата доступу: </a:t>
            </a: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05.01.2025. 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 2"/>
              <a:buAutoNum type="arabicPeriod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Электронны рэсурс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Рэжым </a:t>
            </a: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доступу: </a:t>
            </a:r>
            <a:r>
              <a:rPr lang="be-BY" sz="1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be-BY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be-BY" sz="1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fsd.multiurok.ru/html/2019/04/10/s_5caddee471a4b/1136336_1.png</a:t>
            </a:r>
            <a:r>
              <a:rPr lang="be-BY" sz="1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e-BY" sz="1400" dirty="0">
                <a:latin typeface="Times New Roman" pitchFamily="18" charset="0"/>
                <a:cs typeface="Times New Roman" pitchFamily="18" charset="0"/>
              </a:rPr>
              <a:t>ата доступу: </a:t>
            </a: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05.01.2025. 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D9BD94-6876-7006-5094-4811451E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8E6E14-AC33-5135-D392-CA0EE078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6958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Пералічыце маршрутныя транспартныя сродкі.</a:t>
            </a:r>
          </a:p>
          <a:p>
            <a:pPr marL="514350" indent="-514350" algn="just">
              <a:buAutoNum type="arabicPeriod"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Чаму іх </a:t>
            </a: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называюць маршрутнымі?</a:t>
            </a:r>
          </a:p>
          <a:p>
            <a:pPr marL="514350" indent="-514350" algn="just">
              <a:buAutoNum type="arabicPeriod"/>
            </a:pP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Дзе трэба чакаць маршрутныя транспартныя сродкі?</a:t>
            </a:r>
          </a:p>
          <a:p>
            <a:pPr marL="514350" indent="-514350" algn="just">
              <a:buAutoNum type="arabicPeriod"/>
            </a:pPr>
            <a:r>
              <a:rPr lang="be-B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лёгка знайсці прыпыначны пункт маршрутных транспартных сродкаў</a:t>
            </a: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e-B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0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7DA9E-705F-0067-0D12-60D18544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872208"/>
          </a:xfrm>
        </p:spPr>
        <p:txBody>
          <a:bodyPr>
            <a:normAutofit/>
          </a:bodyPr>
          <a:lstStyle/>
          <a:p>
            <a:pPr algn="ctr"/>
            <a:r>
              <a:rPr lang="be-BY" sz="5400" b="1" dirty="0">
                <a:latin typeface="Arial" panose="020B0604020202020204" pitchFamily="34" charset="0"/>
                <a:cs typeface="Arial" panose="020B0604020202020204" pitchFamily="34" charset="0"/>
              </a:rPr>
              <a:t>Правілы паводзін </a:t>
            </a:r>
            <a:br>
              <a:rPr lang="be-BY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5400" b="1" dirty="0">
                <a:latin typeface="Arial" panose="020B0604020202020204" pitchFamily="34" charset="0"/>
                <a:cs typeface="Arial" panose="020B0604020202020204" pitchFamily="34" charset="0"/>
              </a:rPr>
              <a:t>на прыпыначным пункце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11D5B50-B236-6CBE-F701-47B12B984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19297" r="9565" b="13641"/>
          <a:stretch/>
        </p:blipFill>
        <p:spPr bwMode="auto">
          <a:xfrm>
            <a:off x="1475656" y="2169522"/>
            <a:ext cx="6192688" cy="4672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373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84AA40-041B-8813-79B8-FD555954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" y="404664"/>
            <a:ext cx="9138703" cy="1872208"/>
          </a:xfrm>
        </p:spPr>
        <p:txBody>
          <a:bodyPr>
            <a:noAutofit/>
          </a:bodyPr>
          <a:lstStyle/>
          <a:p>
            <a:pPr algn="ctr"/>
            <a:r>
              <a:rPr lang="be-BY" sz="5400" b="1" dirty="0">
                <a:latin typeface="Arial" panose="020B0604020202020204" pitchFamily="34" charset="0"/>
                <a:cs typeface="Arial" panose="020B0604020202020204" pitchFamily="34" charset="0"/>
              </a:rPr>
              <a:t>Калі знайшлі прадмет, </a:t>
            </a:r>
            <a:br>
              <a:rPr lang="be-BY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5400" b="1" dirty="0">
                <a:latin typeface="Arial" panose="020B0604020202020204" pitchFamily="34" charset="0"/>
                <a:cs typeface="Arial" panose="020B0604020202020204" pitchFamily="34" charset="0"/>
              </a:rPr>
              <a:t>які не мае гаспадара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BFB788-5CA9-E7D9-37EB-0FC57339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17646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Нельга перамяшчаць прадмет.</a:t>
            </a:r>
          </a:p>
          <a:p>
            <a:pPr marL="514350" indent="-514350" algn="just">
              <a:buAutoNum type="arabicPeriod"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Нельга дакранацца да прадмета.</a:t>
            </a:r>
          </a:p>
          <a:p>
            <a:pPr marL="514350" indent="-514350" algn="just">
              <a:buAutoNum type="arabicPeriod"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Нельга зазіраць унутр.</a:t>
            </a:r>
          </a:p>
          <a:p>
            <a:pPr marL="514350" indent="-514350" algn="just">
              <a:buAutoNum type="arabicPeriod"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Трэба а</a:t>
            </a: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дысці </a:t>
            </a: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далей.</a:t>
            </a:r>
          </a:p>
          <a:p>
            <a:pPr marL="514350" indent="-514350" algn="just">
              <a:buAutoNum type="arabicPeriod"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Выклікаць выратавальнікаў па нумары 101 ці 112.</a:t>
            </a:r>
          </a:p>
          <a:p>
            <a:pPr marL="514350" indent="-514350" algn="just">
              <a:buAutoNum type="arabicPeriod"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Растлумачыць сітуацыю</a:t>
            </a: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e-B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Паравоз крычыць: «Ду-ду-у-у,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іду, іду, іду-у-у!»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весела бягуць,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песеньку пяюць: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«Чах-чах-чах, чух-чух-чух,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Ш-ш-ш, у-у-у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х-х-х-х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Прыехалі!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B91F78-0E68-4013-20CF-8DF57D7C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2339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Правілы паводзін 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35B6F0-786C-6123-A43A-905595B4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Трэба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саступаць месца старэйшым людзям, цяжарным жанчынам і бацькам з маленькімі дзецьмі.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74A34C-9140-038C-634E-365DFC61E4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9063" r="52104" b="5763"/>
          <a:stretch/>
        </p:blipFill>
        <p:spPr bwMode="auto">
          <a:xfrm rot="16200000" flipH="1" flipV="1">
            <a:off x="2483769" y="1819107"/>
            <a:ext cx="4176464" cy="56680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81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1DA5AF-3A15-2180-192A-8A9B5655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14401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Нельга 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высоўвацца з акна ў час руху транспарту.</a:t>
            </a:r>
          </a:p>
          <a:p>
            <a:pPr marL="0" indent="0" algn="just"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Нельга 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размаўляць з вадзіцелем у час руху транспарту.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6D48EC-E96B-48C6-1569-BF412213B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5930" r="49573" b="4445"/>
          <a:stretch/>
        </p:blipFill>
        <p:spPr bwMode="auto">
          <a:xfrm rot="16200000" flipH="1" flipV="1">
            <a:off x="2303748" y="1556792"/>
            <a:ext cx="4536504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49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7782D4-BE31-D714-310B-92BCB1C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531831"/>
          </a:xfrm>
        </p:spPr>
        <p:txBody>
          <a:bodyPr/>
          <a:lstStyle/>
          <a:p>
            <a:pPr marL="0" indent="0" algn="just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Трэба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трымацца за поручань у час руху транспарту.</a:t>
            </a:r>
          </a:p>
          <a:p>
            <a:pPr marL="0" indent="0" algn="just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Трэба зняць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свабоднага месца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рукзак і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трымаць яго на каленях.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83E4A4-EFCA-85EF-729C-E20519AE0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9" t="12359" r="15065" b="10281"/>
          <a:stretch/>
        </p:blipFill>
        <p:spPr bwMode="auto">
          <a:xfrm rot="16200000" flipH="1" flipV="1">
            <a:off x="641085" y="1906969"/>
            <a:ext cx="3436723" cy="4215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0C21C7-3EF2-4317-ACC4-07080D8F9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7" t="7787" r="8025" b="11146"/>
          <a:stretch/>
        </p:blipFill>
        <p:spPr bwMode="auto">
          <a:xfrm rot="16200000" flipH="1" flipV="1">
            <a:off x="5199933" y="2913046"/>
            <a:ext cx="3255387" cy="4431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93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be-BY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з фразеалагізмамі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00174"/>
            <a:ext cx="8579296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Даваць задні ход.</a:t>
            </a: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Далёка не заедзеш.</a:t>
            </a: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мозгу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касцей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вельмі </a:t>
            </a:r>
            <a:r>
              <a:rPr lang="be-BY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моцна</a:t>
            </a:r>
            <a:r>
              <a:rPr lang="be-BY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E918DCBE-6B48-B597-E47D-D831E4442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18279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E03B361D-E846-15AD-77E0-BA9D23544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t="36574" r="18479" b="13079"/>
          <a:stretch/>
        </p:blipFill>
        <p:spPr bwMode="auto">
          <a:xfrm>
            <a:off x="4860032" y="3789040"/>
            <a:ext cx="3600401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4731</TotalTime>
  <Words>422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Асновы моўнай культуры, 3 клас</vt:lpstr>
      <vt:lpstr>Успамінаем</vt:lpstr>
      <vt:lpstr>Правілы паводзін  на прыпыначным пункце</vt:lpstr>
      <vt:lpstr>Калі знайшлі прадмет,  які не мае гаспадара</vt:lpstr>
      <vt:lpstr>Фізкультхвілінка </vt:lpstr>
      <vt:lpstr>Правілы паводзін </vt:lpstr>
      <vt:lpstr>Презентация PowerPoint</vt:lpstr>
      <vt:lpstr>Презентация PowerPoint</vt:lpstr>
      <vt:lpstr>Работа з фразеалагізмамі</vt:lpstr>
      <vt:lpstr>Праверце адказы</vt:lpstr>
      <vt:lpstr>Презентация PowerPoint</vt:lpstr>
      <vt:lpstr>Спіс выкарыстаных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535</cp:revision>
  <dcterms:created xsi:type="dcterms:W3CDTF">2024-06-18T15:25:29Z</dcterms:created>
  <dcterms:modified xsi:type="dcterms:W3CDTF">2025-02-24T08:59:43Z</dcterms:modified>
</cp:coreProperties>
</file>